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636" y="7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93095D-7B57-446F-AE5A-F8132D2C3CCA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AB945D-6E1E-4793-A440-096DC24DD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5466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B945D-6E1E-4793-A440-096DC24DD7F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9227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1B009-6201-41C0-BB20-4F26D214843E}" type="datetime1">
              <a:rPr lang="en-US" smtClean="0"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365careers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B513B-EC4B-496D-B71A-8743183B0D71}" type="datetime1">
              <a:rPr lang="en-US" smtClean="0"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365careers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26747-819D-46B1-8904-2764E3AD7055}" type="datetime1">
              <a:rPr lang="en-US" smtClean="0"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365careers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12AE1-4A4D-49D1-85B6-83F406D4D22A}" type="datetime1">
              <a:rPr lang="en-US" smtClean="0"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365careers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5937B-DB70-4755-A948-90FD92B4D10F}" type="datetime1">
              <a:rPr lang="en-US" smtClean="0"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365careers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9E68A-A762-44CC-AC3F-2EAA206BF6A1}" type="datetime1">
              <a:rPr lang="en-US" smtClean="0"/>
              <a:t>9/9/2019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365careers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7482E-5624-4E5F-A3E3-B9D100CCFBDE}" type="datetime1">
              <a:rPr lang="en-US" smtClean="0"/>
              <a:t>9/9/2019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365careers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CCDDC-2F52-455D-A6D7-F2EDD198890E}" type="datetime1">
              <a:rPr lang="en-US" smtClean="0"/>
              <a:t>9/9/2019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365careers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B4235-309E-4EC9-BB6F-D672A8545E32}" type="datetime1">
              <a:rPr lang="en-US" smtClean="0"/>
              <a:t>9/9/2019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365careers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A7E4F-2FAB-4CC3-A010-49482FFB89D1}" type="datetime1">
              <a:rPr lang="en-US" smtClean="0"/>
              <a:t>9/9/2019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365careers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6C8ED-A958-4475-85AF-23EFE0924F8A}" type="datetime1">
              <a:rPr lang="en-US" smtClean="0"/>
              <a:t>9/9/2019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365careers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23FACC-BAFC-4A19-8D5B-077F51B8C010}" type="datetime1">
              <a:rPr lang="en-US" smtClean="0"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365careers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7D24CF1-8CE3-47CF-943D-6D1DF3CA9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365careers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5AD4490-D988-40F0-8787-3A8B40E3C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6" name="Picture 5" descr="A picture containing person&#10;&#10;Description automatically generated">
            <a:extLst>
              <a:ext uri="{FF2B5EF4-FFF2-40B4-BE49-F238E27FC236}">
                <a16:creationId xmlns:a16="http://schemas.microsoft.com/office/drawing/2014/main" id="{B7D73BA1-FFEC-457C-A611-59DC40D9F6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3990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75100" y="533401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</a:rPr>
              <a:t>Working with text in PowerPoint</a:t>
            </a:r>
          </a:p>
        </p:txBody>
      </p:sp>
      <p:sp>
        <p:nvSpPr>
          <p:cNvPr id="5" name="Rectangle 4"/>
          <p:cNvSpPr/>
          <p:nvPr/>
        </p:nvSpPr>
        <p:spPr>
          <a:xfrm>
            <a:off x="1905000" y="1039368"/>
            <a:ext cx="8071376" cy="2743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206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 rot="5400000">
            <a:off x="1735836" y="870204"/>
            <a:ext cx="365760" cy="2743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206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6990" y="565159"/>
            <a:ext cx="1987610" cy="540747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905000" y="1443098"/>
            <a:ext cx="79248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Key outtakes:</a:t>
            </a:r>
          </a:p>
          <a:p>
            <a:endParaRPr lang="en-US" sz="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91440" indent="-91440">
              <a:buFont typeface="Arial" pitchFamily="34" charset="0"/>
              <a:buChar char="•"/>
            </a:pPr>
            <a:r>
              <a:rPr lang="en-US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Insert text: Shape &amp; Text box </a:t>
            </a:r>
          </a:p>
          <a:p>
            <a:endParaRPr lang="en-US" sz="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91440" indent="-91440">
              <a:buFont typeface="Arial" pitchFamily="34" charset="0"/>
              <a:buChar char="•"/>
            </a:pPr>
            <a:r>
              <a:rPr lang="en-US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Modify Font, Font Size and Font Color of text</a:t>
            </a:r>
          </a:p>
          <a:p>
            <a:endParaRPr lang="en-US" sz="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91440" indent="-91440">
              <a:buFont typeface="Arial" pitchFamily="34" charset="0"/>
              <a:buChar char="•"/>
            </a:pPr>
            <a:r>
              <a:rPr lang="en-US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Text emphasis: Bold, Italic, Underline</a:t>
            </a:r>
          </a:p>
          <a:p>
            <a:pPr marL="91440" indent="-91440">
              <a:buFont typeface="Arial" pitchFamily="34" charset="0"/>
              <a:buChar char="•"/>
            </a:pPr>
            <a:endParaRPr lang="en-US" sz="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91440" indent="-91440">
              <a:buFont typeface="Arial" pitchFamily="34" charset="0"/>
              <a:buChar char="•"/>
            </a:pPr>
            <a:r>
              <a:rPr lang="en-US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Text alignment</a:t>
            </a:r>
          </a:p>
          <a:p>
            <a:pPr marL="91440" indent="-91440">
              <a:buFont typeface="Arial" pitchFamily="34" charset="0"/>
              <a:buChar char="•"/>
            </a:pPr>
            <a:endParaRPr lang="en-US" sz="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91440" indent="-91440">
              <a:buFont typeface="Arial" pitchFamily="34" charset="0"/>
              <a:buChar char="•"/>
            </a:pPr>
            <a:r>
              <a:rPr lang="en-US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Organize text with Bullets</a:t>
            </a:r>
          </a:p>
          <a:p>
            <a:pPr marL="91440" indent="-91440">
              <a:buFont typeface="Arial" pitchFamily="34" charset="0"/>
              <a:buChar char="•"/>
            </a:pP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A3694AB-D2FE-4E6E-A20F-7AF3C1CE8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365careers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4C532EB-440D-4DC1-94C2-8F262D4AC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1690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46</Words>
  <Application>Microsoft Office PowerPoint</Application>
  <PresentationFormat>Widescreen</PresentationFormat>
  <Paragraphs>17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New</dc:creator>
  <cp:lastModifiedBy>marti</cp:lastModifiedBy>
  <cp:revision>20</cp:revision>
  <dcterms:created xsi:type="dcterms:W3CDTF">2006-08-16T00:00:00Z</dcterms:created>
  <dcterms:modified xsi:type="dcterms:W3CDTF">2019-09-09T13:47:13Z</dcterms:modified>
</cp:coreProperties>
</file>